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5143500" cx="9144000"/>
  <p:notesSz cx="6858000" cy="9144000"/>
  <p:embeddedFontLst>
    <p:embeddedFont>
      <p:font typeface="Fira Sans ExtraBold"/>
      <p:bold r:id="rId14"/>
      <p:boldItalic r:id="rId15"/>
    </p:embeddedFont>
    <p:embeddedFont>
      <p:font typeface="Fira Sans"/>
      <p:regular r:id="rId16"/>
      <p:bold r:id="rId17"/>
      <p:italic r:id="rId18"/>
      <p:boldItalic r:id="rId19"/>
    </p:embeddedFont>
    <p:embeddedFont>
      <p:font typeface="Barlow Light"/>
      <p:regular r:id="rId20"/>
      <p:bold r:id="rId21"/>
      <p:italic r:id="rId22"/>
      <p:boldItalic r:id="rId23"/>
    </p:embeddedFont>
    <p:embeddedFont>
      <p:font typeface="Barlow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6E5EDC4-40B2-4517-A585-36819D067D5C}">
  <a:tblStyle styleId="{B6E5EDC4-40B2-4517-A585-36819D067D5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Light-regular.fntdata"/><Relationship Id="rId22" Type="http://schemas.openxmlformats.org/officeDocument/2006/relationships/font" Target="fonts/BarlowLight-italic.fntdata"/><Relationship Id="rId21" Type="http://schemas.openxmlformats.org/officeDocument/2006/relationships/font" Target="fonts/BarlowLight-bold.fntdata"/><Relationship Id="rId24" Type="http://schemas.openxmlformats.org/officeDocument/2006/relationships/font" Target="fonts/Barlow-regular.fntdata"/><Relationship Id="rId23" Type="http://schemas.openxmlformats.org/officeDocument/2006/relationships/font" Target="fonts/BarlowLight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Barlow-italic.fntdata"/><Relationship Id="rId25" Type="http://schemas.openxmlformats.org/officeDocument/2006/relationships/font" Target="fonts/Barlow-bold.fntdata"/><Relationship Id="rId27" Type="http://schemas.openxmlformats.org/officeDocument/2006/relationships/font" Target="fonts/Barlow-bold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font" Target="fonts/FiraSansExtraBold-boldItalic.fntdata"/><Relationship Id="rId14" Type="http://schemas.openxmlformats.org/officeDocument/2006/relationships/font" Target="fonts/FiraSansExtraBold-bold.fntdata"/><Relationship Id="rId17" Type="http://schemas.openxmlformats.org/officeDocument/2006/relationships/font" Target="fonts/FiraSans-bold.fntdata"/><Relationship Id="rId16" Type="http://schemas.openxmlformats.org/officeDocument/2006/relationships/font" Target="fonts/FiraSans-regular.fntdata"/><Relationship Id="rId19" Type="http://schemas.openxmlformats.org/officeDocument/2006/relationships/font" Target="fonts/FiraSans-boldItalic.fntdata"/><Relationship Id="rId18" Type="http://schemas.openxmlformats.org/officeDocument/2006/relationships/font" Target="fonts/FiraSans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c9812cc17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c9812cc17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c9812cc174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c9812cc17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c9812cc17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c9812cc17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29f647e12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29f647e12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c9812cc174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c9812cc174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c9812cc174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c9812cc174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" name="Google Shape;60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1" name="Google Shape;61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5" name="Google Shape;65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8" name="Google Shape;68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 points + Image ">
  <p:cSld name="CUSTOM_31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/>
          <p:nvPr/>
        </p:nvSpPr>
        <p:spPr>
          <a:xfrm>
            <a:off x="0" y="10"/>
            <a:ext cx="12417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5"/>
          <p:cNvSpPr/>
          <p:nvPr>
            <p:ph idx="2" type="pic"/>
          </p:nvPr>
        </p:nvSpPr>
        <p:spPr>
          <a:xfrm>
            <a:off x="0" y="869250"/>
            <a:ext cx="4132800" cy="3405000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15"/>
          <p:cNvSpPr txBox="1"/>
          <p:nvPr>
            <p:ph type="title"/>
          </p:nvPr>
        </p:nvSpPr>
        <p:spPr>
          <a:xfrm>
            <a:off x="4622850" y="793050"/>
            <a:ext cx="4132800" cy="5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1"/>
                </a:solidFill>
                <a:latin typeface="Fira Sans ExtraBold"/>
                <a:ea typeface="Fira Sans ExtraBold"/>
                <a:cs typeface="Fira Sans ExtraBold"/>
                <a:sym typeface="Fira Sa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/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4622850" y="1740750"/>
            <a:ext cx="4132800" cy="253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4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indent="-3175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indent="-3175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indent="-3175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indent="-3175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indent="-3175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indent="-3175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/>
        </p:txBody>
      </p:sp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buNone/>
              <a:defRPr sz="1300">
                <a:latin typeface="Barlow"/>
                <a:ea typeface="Barlow"/>
                <a:cs typeface="Barlow"/>
                <a:sym typeface="Barlow"/>
              </a:defRPr>
            </a:lvl1pPr>
            <a:lvl2pPr lvl="1">
              <a:buNone/>
              <a:defRPr sz="1300">
                <a:latin typeface="Barlow"/>
                <a:ea typeface="Barlow"/>
                <a:cs typeface="Barlow"/>
                <a:sym typeface="Barlow"/>
              </a:defRPr>
            </a:lvl2pPr>
            <a:lvl3pPr lvl="2">
              <a:buNone/>
              <a:defRPr sz="1300">
                <a:latin typeface="Barlow"/>
                <a:ea typeface="Barlow"/>
                <a:cs typeface="Barlow"/>
                <a:sym typeface="Barlow"/>
              </a:defRPr>
            </a:lvl3pPr>
            <a:lvl4pPr lvl="3">
              <a:buNone/>
              <a:defRPr sz="1300">
                <a:latin typeface="Barlow"/>
                <a:ea typeface="Barlow"/>
                <a:cs typeface="Barlow"/>
                <a:sym typeface="Barlow"/>
              </a:defRPr>
            </a:lvl4pPr>
            <a:lvl5pPr lvl="4">
              <a:buNone/>
              <a:defRPr sz="1300">
                <a:latin typeface="Barlow"/>
                <a:ea typeface="Barlow"/>
                <a:cs typeface="Barlow"/>
                <a:sym typeface="Barlow"/>
              </a:defRPr>
            </a:lvl5pPr>
            <a:lvl6pPr lvl="5">
              <a:buNone/>
              <a:defRPr sz="1300">
                <a:latin typeface="Barlow"/>
                <a:ea typeface="Barlow"/>
                <a:cs typeface="Barlow"/>
                <a:sym typeface="Barlow"/>
              </a:defRPr>
            </a:lvl6pPr>
            <a:lvl7pPr lvl="6">
              <a:buNone/>
              <a:defRPr sz="1300">
                <a:latin typeface="Barlow"/>
                <a:ea typeface="Barlow"/>
                <a:cs typeface="Barlow"/>
                <a:sym typeface="Barlow"/>
              </a:defRPr>
            </a:lvl7pPr>
            <a:lvl8pPr lvl="7">
              <a:buNone/>
              <a:defRPr sz="1300">
                <a:latin typeface="Barlow"/>
                <a:ea typeface="Barlow"/>
                <a:cs typeface="Barlow"/>
                <a:sym typeface="Barlow"/>
              </a:defRPr>
            </a:lvl8pPr>
            <a:lvl9pPr lvl="8">
              <a:buNone/>
              <a:defRPr sz="1300"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400"/>
            </a:lvl1pPr>
            <a:lvl2pPr lvl="1">
              <a:buNone/>
              <a:defRPr sz="1400"/>
            </a:lvl2pPr>
            <a:lvl3pPr lvl="2">
              <a:buNone/>
              <a:defRPr sz="1400"/>
            </a:lvl3pPr>
            <a:lvl4pPr lvl="3">
              <a:buNone/>
              <a:defRPr sz="1400"/>
            </a:lvl4pPr>
            <a:lvl5pPr lvl="4">
              <a:buNone/>
              <a:defRPr sz="1400"/>
            </a:lvl5pPr>
            <a:lvl6pPr lvl="5">
              <a:buNone/>
              <a:defRPr sz="1400"/>
            </a:lvl6pPr>
            <a:lvl7pPr lvl="6">
              <a:buNone/>
              <a:defRPr sz="1400"/>
            </a:lvl7pPr>
            <a:lvl8pPr lvl="7">
              <a:buNone/>
              <a:defRPr sz="1400"/>
            </a:lvl8pPr>
            <a:lvl9pPr lvl="8"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7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grpSp>
        <p:nvGrpSpPr>
          <p:cNvPr id="17" name="Google Shape;17;p3"/>
          <p:cNvGrpSpPr/>
          <p:nvPr/>
        </p:nvGrpSpPr>
        <p:grpSpPr>
          <a:xfrm>
            <a:off x="101775" y="355201"/>
            <a:ext cx="412094" cy="429891"/>
            <a:chOff x="-45286550" y="3200500"/>
            <a:chExt cx="263875" cy="299325"/>
          </a:xfrm>
        </p:grpSpPr>
        <p:sp>
          <p:nvSpPr>
            <p:cNvPr id="18" name="Google Shape;18;p3"/>
            <p:cNvSpPr/>
            <p:nvPr/>
          </p:nvSpPr>
          <p:spPr>
            <a:xfrm>
              <a:off x="-45233000" y="3200500"/>
              <a:ext cx="210325" cy="247325"/>
            </a:xfrm>
            <a:custGeom>
              <a:rect b="b" l="l" r="r" t="t"/>
              <a:pathLst>
                <a:path extrusionOk="0" h="9893" w="8413">
                  <a:moveTo>
                    <a:pt x="3151" y="0"/>
                  </a:moveTo>
                  <a:cubicBezTo>
                    <a:pt x="1891" y="0"/>
                    <a:pt x="851" y="945"/>
                    <a:pt x="694" y="2174"/>
                  </a:cubicBezTo>
                  <a:cubicBezTo>
                    <a:pt x="347" y="2300"/>
                    <a:pt x="64" y="2615"/>
                    <a:pt x="1" y="2962"/>
                  </a:cubicBezTo>
                  <a:cubicBezTo>
                    <a:pt x="316" y="2899"/>
                    <a:pt x="662" y="2804"/>
                    <a:pt x="1009" y="2804"/>
                  </a:cubicBezTo>
                  <a:cubicBezTo>
                    <a:pt x="1355" y="2804"/>
                    <a:pt x="1733" y="2836"/>
                    <a:pt x="2048" y="2962"/>
                  </a:cubicBezTo>
                  <a:cubicBezTo>
                    <a:pt x="1954" y="2615"/>
                    <a:pt x="1733" y="2332"/>
                    <a:pt x="1355" y="2174"/>
                  </a:cubicBezTo>
                  <a:cubicBezTo>
                    <a:pt x="1481" y="1355"/>
                    <a:pt x="2237" y="693"/>
                    <a:pt x="3088" y="693"/>
                  </a:cubicBezTo>
                  <a:cubicBezTo>
                    <a:pt x="4096" y="693"/>
                    <a:pt x="4884" y="1481"/>
                    <a:pt x="4884" y="2458"/>
                  </a:cubicBezTo>
                  <a:lnTo>
                    <a:pt x="4884" y="8475"/>
                  </a:lnTo>
                  <a:cubicBezTo>
                    <a:pt x="4884" y="9263"/>
                    <a:pt x="5514" y="9893"/>
                    <a:pt x="6302" y="9893"/>
                  </a:cubicBezTo>
                  <a:cubicBezTo>
                    <a:pt x="7089" y="9893"/>
                    <a:pt x="7719" y="9263"/>
                    <a:pt x="7719" y="8475"/>
                  </a:cubicBezTo>
                  <a:lnTo>
                    <a:pt x="7719" y="6270"/>
                  </a:lnTo>
                  <a:cubicBezTo>
                    <a:pt x="8097" y="6112"/>
                    <a:pt x="8412" y="5766"/>
                    <a:pt x="8412" y="5293"/>
                  </a:cubicBezTo>
                  <a:lnTo>
                    <a:pt x="8412" y="3875"/>
                  </a:lnTo>
                  <a:cubicBezTo>
                    <a:pt x="8412" y="3686"/>
                    <a:pt x="8255" y="3529"/>
                    <a:pt x="8066" y="3529"/>
                  </a:cubicBezTo>
                  <a:lnTo>
                    <a:pt x="7688" y="3529"/>
                  </a:lnTo>
                  <a:lnTo>
                    <a:pt x="7688" y="2458"/>
                  </a:lnTo>
                  <a:cubicBezTo>
                    <a:pt x="7688" y="2269"/>
                    <a:pt x="7562" y="2111"/>
                    <a:pt x="7341" y="2111"/>
                  </a:cubicBezTo>
                  <a:cubicBezTo>
                    <a:pt x="7152" y="2111"/>
                    <a:pt x="6995" y="2269"/>
                    <a:pt x="6995" y="2458"/>
                  </a:cubicBezTo>
                  <a:lnTo>
                    <a:pt x="6995" y="3529"/>
                  </a:lnTo>
                  <a:lnTo>
                    <a:pt x="6648" y="3529"/>
                  </a:lnTo>
                  <a:cubicBezTo>
                    <a:pt x="6459" y="3529"/>
                    <a:pt x="6302" y="3686"/>
                    <a:pt x="6302" y="3875"/>
                  </a:cubicBezTo>
                  <a:lnTo>
                    <a:pt x="6302" y="5293"/>
                  </a:lnTo>
                  <a:cubicBezTo>
                    <a:pt x="6302" y="5766"/>
                    <a:pt x="6554" y="6112"/>
                    <a:pt x="6995" y="6270"/>
                  </a:cubicBezTo>
                  <a:lnTo>
                    <a:pt x="6995" y="8475"/>
                  </a:lnTo>
                  <a:cubicBezTo>
                    <a:pt x="6995" y="8885"/>
                    <a:pt x="6680" y="9200"/>
                    <a:pt x="6302" y="9200"/>
                  </a:cubicBezTo>
                  <a:cubicBezTo>
                    <a:pt x="5892" y="9200"/>
                    <a:pt x="5577" y="8885"/>
                    <a:pt x="5577" y="8475"/>
                  </a:cubicBezTo>
                  <a:lnTo>
                    <a:pt x="5577" y="2458"/>
                  </a:lnTo>
                  <a:cubicBezTo>
                    <a:pt x="5577" y="1103"/>
                    <a:pt x="4474" y="0"/>
                    <a:pt x="31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-45216450" y="3340700"/>
              <a:ext cx="17350" cy="17350"/>
            </a:xfrm>
            <a:custGeom>
              <a:rect b="b" l="l" r="r" t="t"/>
              <a:pathLst>
                <a:path extrusionOk="0" h="694" w="694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-45286550" y="3289500"/>
              <a:ext cx="158325" cy="210325"/>
            </a:xfrm>
            <a:custGeom>
              <a:rect b="b" l="l" r="r" t="t"/>
              <a:pathLst>
                <a:path extrusionOk="0" h="8413" w="6333">
                  <a:moveTo>
                    <a:pt x="2804" y="0"/>
                  </a:moveTo>
                  <a:cubicBezTo>
                    <a:pt x="1229" y="189"/>
                    <a:pt x="0" y="1481"/>
                    <a:pt x="0" y="3119"/>
                  </a:cubicBezTo>
                  <a:lnTo>
                    <a:pt x="0" y="5262"/>
                  </a:lnTo>
                  <a:cubicBezTo>
                    <a:pt x="0" y="6994"/>
                    <a:pt x="1418" y="8412"/>
                    <a:pt x="3151" y="8412"/>
                  </a:cubicBezTo>
                  <a:cubicBezTo>
                    <a:pt x="4884" y="8412"/>
                    <a:pt x="6301" y="6994"/>
                    <a:pt x="6301" y="5262"/>
                  </a:cubicBezTo>
                  <a:lnTo>
                    <a:pt x="6301" y="3119"/>
                  </a:lnTo>
                  <a:cubicBezTo>
                    <a:pt x="6333" y="1481"/>
                    <a:pt x="5073" y="158"/>
                    <a:pt x="3497" y="0"/>
                  </a:cubicBezTo>
                  <a:lnTo>
                    <a:pt x="3497" y="1418"/>
                  </a:lnTo>
                  <a:cubicBezTo>
                    <a:pt x="3907" y="1576"/>
                    <a:pt x="4222" y="1954"/>
                    <a:pt x="4222" y="2395"/>
                  </a:cubicBezTo>
                  <a:cubicBezTo>
                    <a:pt x="4222" y="2836"/>
                    <a:pt x="3938" y="3214"/>
                    <a:pt x="3497" y="3371"/>
                  </a:cubicBezTo>
                  <a:lnTo>
                    <a:pt x="3497" y="3844"/>
                  </a:lnTo>
                  <a:cubicBezTo>
                    <a:pt x="3497" y="4065"/>
                    <a:pt x="3340" y="4191"/>
                    <a:pt x="3151" y="4191"/>
                  </a:cubicBezTo>
                  <a:cubicBezTo>
                    <a:pt x="2962" y="4191"/>
                    <a:pt x="2804" y="4065"/>
                    <a:pt x="2804" y="3844"/>
                  </a:cubicBezTo>
                  <a:lnTo>
                    <a:pt x="2804" y="3371"/>
                  </a:lnTo>
                  <a:cubicBezTo>
                    <a:pt x="2395" y="3214"/>
                    <a:pt x="2080" y="2836"/>
                    <a:pt x="2080" y="2395"/>
                  </a:cubicBezTo>
                  <a:cubicBezTo>
                    <a:pt x="2080" y="1954"/>
                    <a:pt x="2363" y="1576"/>
                    <a:pt x="2804" y="1418"/>
                  </a:cubicBezTo>
                  <a:lnTo>
                    <a:pt x="28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7</a:t>
            </a:r>
            <a:endParaRPr/>
          </a:p>
        </p:txBody>
      </p:sp>
      <p:sp>
        <p:nvSpPr>
          <p:cNvPr id="25" name="Google Shape;25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213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  <p:grpSp>
        <p:nvGrpSpPr>
          <p:cNvPr id="27" name="Google Shape;27;p5"/>
          <p:cNvGrpSpPr/>
          <p:nvPr/>
        </p:nvGrpSpPr>
        <p:grpSpPr>
          <a:xfrm>
            <a:off x="139626" y="352849"/>
            <a:ext cx="354341" cy="354341"/>
            <a:chOff x="-49027775" y="3183175"/>
            <a:chExt cx="299325" cy="299325"/>
          </a:xfrm>
        </p:grpSpPr>
        <p:sp>
          <p:nvSpPr>
            <p:cNvPr id="28" name="Google Shape;28;p5"/>
            <p:cNvSpPr/>
            <p:nvPr/>
          </p:nvSpPr>
          <p:spPr>
            <a:xfrm>
              <a:off x="-48870250" y="3183175"/>
              <a:ext cx="141800" cy="185900"/>
            </a:xfrm>
            <a:custGeom>
              <a:rect b="b" l="l" r="r" t="t"/>
              <a:pathLst>
                <a:path extrusionOk="0" h="7436" w="5672">
                  <a:moveTo>
                    <a:pt x="1" y="0"/>
                  </a:moveTo>
                  <a:lnTo>
                    <a:pt x="1" y="1796"/>
                  </a:lnTo>
                  <a:lnTo>
                    <a:pt x="32" y="1796"/>
                  </a:lnTo>
                  <a:cubicBezTo>
                    <a:pt x="158" y="1765"/>
                    <a:pt x="284" y="1765"/>
                    <a:pt x="379" y="1765"/>
                  </a:cubicBezTo>
                  <a:cubicBezTo>
                    <a:pt x="1166" y="1765"/>
                    <a:pt x="1828" y="2395"/>
                    <a:pt x="1828" y="3182"/>
                  </a:cubicBezTo>
                  <a:cubicBezTo>
                    <a:pt x="1828" y="3970"/>
                    <a:pt x="1166" y="4600"/>
                    <a:pt x="379" y="4600"/>
                  </a:cubicBezTo>
                  <a:cubicBezTo>
                    <a:pt x="284" y="4600"/>
                    <a:pt x="158" y="4600"/>
                    <a:pt x="32" y="4568"/>
                  </a:cubicBezTo>
                  <a:lnTo>
                    <a:pt x="32" y="5671"/>
                  </a:lnTo>
                  <a:lnTo>
                    <a:pt x="1702" y="5671"/>
                  </a:lnTo>
                  <a:cubicBezTo>
                    <a:pt x="2017" y="5671"/>
                    <a:pt x="2175" y="6018"/>
                    <a:pt x="1954" y="6270"/>
                  </a:cubicBezTo>
                  <a:cubicBezTo>
                    <a:pt x="1860" y="6364"/>
                    <a:pt x="1765" y="6585"/>
                    <a:pt x="1765" y="6742"/>
                  </a:cubicBezTo>
                  <a:cubicBezTo>
                    <a:pt x="1765" y="7120"/>
                    <a:pt x="2080" y="7435"/>
                    <a:pt x="2490" y="7435"/>
                  </a:cubicBezTo>
                  <a:cubicBezTo>
                    <a:pt x="2868" y="7435"/>
                    <a:pt x="3183" y="7120"/>
                    <a:pt x="3183" y="6742"/>
                  </a:cubicBezTo>
                  <a:cubicBezTo>
                    <a:pt x="3183" y="6585"/>
                    <a:pt x="3120" y="6364"/>
                    <a:pt x="2994" y="6270"/>
                  </a:cubicBezTo>
                  <a:cubicBezTo>
                    <a:pt x="2805" y="6018"/>
                    <a:pt x="2962" y="5671"/>
                    <a:pt x="3277" y="5671"/>
                  </a:cubicBezTo>
                  <a:lnTo>
                    <a:pt x="5672" y="5671"/>
                  </a:lnTo>
                  <a:lnTo>
                    <a:pt x="5672" y="1765"/>
                  </a:lnTo>
                  <a:cubicBezTo>
                    <a:pt x="5672" y="788"/>
                    <a:pt x="4884" y="0"/>
                    <a:pt x="39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5"/>
            <p:cNvSpPr/>
            <p:nvPr/>
          </p:nvSpPr>
          <p:spPr>
            <a:xfrm>
              <a:off x="-49027775" y="3183175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1765" y="0"/>
                  </a:moveTo>
                  <a:cubicBezTo>
                    <a:pt x="788" y="0"/>
                    <a:pt x="1" y="788"/>
                    <a:pt x="1" y="1765"/>
                  </a:cubicBezTo>
                  <a:lnTo>
                    <a:pt x="1" y="5671"/>
                  </a:lnTo>
                  <a:lnTo>
                    <a:pt x="1828" y="5671"/>
                  </a:lnTo>
                  <a:lnTo>
                    <a:pt x="1828" y="5640"/>
                  </a:lnTo>
                  <a:cubicBezTo>
                    <a:pt x="1765" y="5514"/>
                    <a:pt x="1765" y="5388"/>
                    <a:pt x="1765" y="5262"/>
                  </a:cubicBezTo>
                  <a:cubicBezTo>
                    <a:pt x="1765" y="4474"/>
                    <a:pt x="2395" y="3844"/>
                    <a:pt x="3183" y="3844"/>
                  </a:cubicBezTo>
                  <a:cubicBezTo>
                    <a:pt x="3970" y="3844"/>
                    <a:pt x="4600" y="4474"/>
                    <a:pt x="4600" y="5262"/>
                  </a:cubicBezTo>
                  <a:cubicBezTo>
                    <a:pt x="4600" y="5388"/>
                    <a:pt x="4569" y="5514"/>
                    <a:pt x="4569" y="5640"/>
                  </a:cubicBezTo>
                  <a:lnTo>
                    <a:pt x="5672" y="5640"/>
                  </a:lnTo>
                  <a:lnTo>
                    <a:pt x="5672" y="3970"/>
                  </a:lnTo>
                  <a:cubicBezTo>
                    <a:pt x="5672" y="3748"/>
                    <a:pt x="5843" y="3605"/>
                    <a:pt x="6032" y="3605"/>
                  </a:cubicBezTo>
                  <a:cubicBezTo>
                    <a:pt x="6112" y="3605"/>
                    <a:pt x="6195" y="3630"/>
                    <a:pt x="6270" y="3686"/>
                  </a:cubicBezTo>
                  <a:cubicBezTo>
                    <a:pt x="6396" y="3812"/>
                    <a:pt x="6585" y="3907"/>
                    <a:pt x="6743" y="3907"/>
                  </a:cubicBezTo>
                  <a:cubicBezTo>
                    <a:pt x="7121" y="3907"/>
                    <a:pt x="7436" y="3592"/>
                    <a:pt x="7436" y="3182"/>
                  </a:cubicBezTo>
                  <a:cubicBezTo>
                    <a:pt x="7436" y="2804"/>
                    <a:pt x="7121" y="2489"/>
                    <a:pt x="6743" y="2489"/>
                  </a:cubicBezTo>
                  <a:cubicBezTo>
                    <a:pt x="6585" y="2489"/>
                    <a:pt x="6396" y="2552"/>
                    <a:pt x="6270" y="2678"/>
                  </a:cubicBezTo>
                  <a:cubicBezTo>
                    <a:pt x="6195" y="2734"/>
                    <a:pt x="6112" y="2760"/>
                    <a:pt x="6032" y="2760"/>
                  </a:cubicBezTo>
                  <a:cubicBezTo>
                    <a:pt x="5843" y="2760"/>
                    <a:pt x="5672" y="2616"/>
                    <a:pt x="5672" y="2395"/>
                  </a:cubicBezTo>
                  <a:lnTo>
                    <a:pt x="56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5"/>
            <p:cNvSpPr/>
            <p:nvPr/>
          </p:nvSpPr>
          <p:spPr>
            <a:xfrm>
              <a:off x="-49027775" y="3295800"/>
              <a:ext cx="141800" cy="186700"/>
            </a:xfrm>
            <a:custGeom>
              <a:rect b="b" l="l" r="r" t="t"/>
              <a:pathLst>
                <a:path extrusionOk="0" h="7468" w="5672">
                  <a:moveTo>
                    <a:pt x="3183" y="0"/>
                  </a:moveTo>
                  <a:cubicBezTo>
                    <a:pt x="2805" y="0"/>
                    <a:pt x="2490" y="315"/>
                    <a:pt x="2490" y="725"/>
                  </a:cubicBezTo>
                  <a:cubicBezTo>
                    <a:pt x="2490" y="883"/>
                    <a:pt x="2553" y="1072"/>
                    <a:pt x="2679" y="1198"/>
                  </a:cubicBezTo>
                  <a:cubicBezTo>
                    <a:pt x="2868" y="1418"/>
                    <a:pt x="2710" y="1796"/>
                    <a:pt x="2395" y="1796"/>
                  </a:cubicBezTo>
                  <a:lnTo>
                    <a:pt x="1" y="1796"/>
                  </a:lnTo>
                  <a:lnTo>
                    <a:pt x="1" y="5671"/>
                  </a:lnTo>
                  <a:cubicBezTo>
                    <a:pt x="1" y="6679"/>
                    <a:pt x="788" y="7467"/>
                    <a:pt x="1765" y="7467"/>
                  </a:cubicBezTo>
                  <a:lnTo>
                    <a:pt x="5672" y="7467"/>
                  </a:lnTo>
                  <a:lnTo>
                    <a:pt x="5672" y="5640"/>
                  </a:lnTo>
                  <a:lnTo>
                    <a:pt x="5640" y="5640"/>
                  </a:lnTo>
                  <a:cubicBezTo>
                    <a:pt x="5514" y="5703"/>
                    <a:pt x="5388" y="5703"/>
                    <a:pt x="5294" y="5703"/>
                  </a:cubicBezTo>
                  <a:cubicBezTo>
                    <a:pt x="4506" y="5703"/>
                    <a:pt x="3844" y="5041"/>
                    <a:pt x="3844" y="4254"/>
                  </a:cubicBezTo>
                  <a:cubicBezTo>
                    <a:pt x="3844" y="3466"/>
                    <a:pt x="4506" y="2867"/>
                    <a:pt x="5294" y="2867"/>
                  </a:cubicBezTo>
                  <a:cubicBezTo>
                    <a:pt x="5388" y="2867"/>
                    <a:pt x="5514" y="2867"/>
                    <a:pt x="5640" y="2899"/>
                  </a:cubicBezTo>
                  <a:lnTo>
                    <a:pt x="5640" y="1796"/>
                  </a:lnTo>
                  <a:lnTo>
                    <a:pt x="3970" y="1796"/>
                  </a:lnTo>
                  <a:cubicBezTo>
                    <a:pt x="3655" y="1796"/>
                    <a:pt x="3498" y="1418"/>
                    <a:pt x="3718" y="1198"/>
                  </a:cubicBezTo>
                  <a:cubicBezTo>
                    <a:pt x="3813" y="1072"/>
                    <a:pt x="3907" y="883"/>
                    <a:pt x="3907" y="725"/>
                  </a:cubicBezTo>
                  <a:cubicBezTo>
                    <a:pt x="3907" y="315"/>
                    <a:pt x="3592" y="0"/>
                    <a:pt x="31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5"/>
            <p:cNvSpPr/>
            <p:nvPr/>
          </p:nvSpPr>
          <p:spPr>
            <a:xfrm>
              <a:off x="-48914350" y="3340700"/>
              <a:ext cx="185900" cy="141800"/>
            </a:xfrm>
            <a:custGeom>
              <a:rect b="b" l="l" r="r" t="t"/>
              <a:pathLst>
                <a:path extrusionOk="0" h="5672" w="7436">
                  <a:moveTo>
                    <a:pt x="5608" y="0"/>
                  </a:moveTo>
                  <a:lnTo>
                    <a:pt x="5608" y="32"/>
                  </a:lnTo>
                  <a:cubicBezTo>
                    <a:pt x="5671" y="158"/>
                    <a:pt x="5671" y="284"/>
                    <a:pt x="5671" y="378"/>
                  </a:cubicBezTo>
                  <a:cubicBezTo>
                    <a:pt x="5671" y="1166"/>
                    <a:pt x="5041" y="1796"/>
                    <a:pt x="4254" y="1796"/>
                  </a:cubicBezTo>
                  <a:cubicBezTo>
                    <a:pt x="3466" y="1796"/>
                    <a:pt x="2836" y="1166"/>
                    <a:pt x="2836" y="378"/>
                  </a:cubicBezTo>
                  <a:cubicBezTo>
                    <a:pt x="2836" y="284"/>
                    <a:pt x="2867" y="158"/>
                    <a:pt x="2867" y="32"/>
                  </a:cubicBezTo>
                  <a:lnTo>
                    <a:pt x="1765" y="32"/>
                  </a:lnTo>
                  <a:lnTo>
                    <a:pt x="1765" y="1670"/>
                  </a:lnTo>
                  <a:cubicBezTo>
                    <a:pt x="1765" y="1907"/>
                    <a:pt x="1602" y="2041"/>
                    <a:pt x="1419" y="2041"/>
                  </a:cubicBezTo>
                  <a:cubicBezTo>
                    <a:pt x="1334" y="2041"/>
                    <a:pt x="1245" y="2013"/>
                    <a:pt x="1166" y="1954"/>
                  </a:cubicBezTo>
                  <a:cubicBezTo>
                    <a:pt x="1040" y="1827"/>
                    <a:pt x="851" y="1764"/>
                    <a:pt x="694" y="1764"/>
                  </a:cubicBezTo>
                  <a:cubicBezTo>
                    <a:pt x="315" y="1764"/>
                    <a:pt x="0" y="2080"/>
                    <a:pt x="0" y="2458"/>
                  </a:cubicBezTo>
                  <a:cubicBezTo>
                    <a:pt x="0" y="2867"/>
                    <a:pt x="315" y="3182"/>
                    <a:pt x="694" y="3182"/>
                  </a:cubicBezTo>
                  <a:cubicBezTo>
                    <a:pt x="851" y="3182"/>
                    <a:pt x="1040" y="3119"/>
                    <a:pt x="1166" y="2993"/>
                  </a:cubicBezTo>
                  <a:cubicBezTo>
                    <a:pt x="1247" y="2933"/>
                    <a:pt x="1337" y="2904"/>
                    <a:pt x="1423" y="2904"/>
                  </a:cubicBezTo>
                  <a:cubicBezTo>
                    <a:pt x="1605" y="2904"/>
                    <a:pt x="1765" y="3031"/>
                    <a:pt x="1765" y="3245"/>
                  </a:cubicBezTo>
                  <a:lnTo>
                    <a:pt x="1765" y="5671"/>
                  </a:lnTo>
                  <a:lnTo>
                    <a:pt x="5671" y="5671"/>
                  </a:lnTo>
                  <a:cubicBezTo>
                    <a:pt x="6648" y="5671"/>
                    <a:pt x="7436" y="4883"/>
                    <a:pt x="7436" y="3907"/>
                  </a:cubicBezTo>
                  <a:lnTo>
                    <a:pt x="74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4" name="Google Shape;34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5" name="Google Shape;35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36" name="Google Shape;36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7" name="Google Shape;37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8" name="Google Shape;38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39" name="Google Shape;39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{B6E5EDC4-40B2-4517-A585-36819D067D5C}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0" name="Google Shape;40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3.png"/><Relationship Id="rId10" Type="http://schemas.openxmlformats.org/officeDocument/2006/relationships/image" Target="../media/image14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9" Type="http://schemas.openxmlformats.org/officeDocument/2006/relationships/image" Target="../media/image12.png"/><Relationship Id="rId5" Type="http://schemas.openxmlformats.org/officeDocument/2006/relationships/image" Target="../media/image9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Relationship Id="rId8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3.png"/><Relationship Id="rId10" Type="http://schemas.openxmlformats.org/officeDocument/2006/relationships/image" Target="../media/image14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9" Type="http://schemas.openxmlformats.org/officeDocument/2006/relationships/image" Target="../media/image12.png"/><Relationship Id="rId5" Type="http://schemas.openxmlformats.org/officeDocument/2006/relationships/image" Target="../media/image9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Relationship Id="rId8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5" Type="http://schemas.openxmlformats.org/officeDocument/2006/relationships/image" Target="../media/image21.png"/><Relationship Id="rId6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idx="4294967295" type="ctrTitle"/>
          </p:nvPr>
        </p:nvSpPr>
        <p:spPr>
          <a:xfrm>
            <a:off x="1371327" y="1282550"/>
            <a:ext cx="6094800" cy="20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2700">
                <a:solidFill>
                  <a:srgbClr val="E6334C"/>
                </a:solidFill>
                <a:latin typeface="Fira Sans"/>
                <a:ea typeface="Fira Sans"/>
                <a:cs typeface="Fira Sans"/>
                <a:sym typeface="Fira Sans"/>
              </a:rPr>
              <a:t>Aller sur internet et se repérer sur une page internet</a:t>
            </a:r>
            <a:endParaRPr sz="5900">
              <a:solidFill>
                <a:srgbClr val="E6334C"/>
              </a:solidFill>
            </a:endParaRPr>
          </a:p>
        </p:txBody>
      </p:sp>
      <p:sp>
        <p:nvSpPr>
          <p:cNvPr id="83" name="Google Shape;83;p16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7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9400" y="700975"/>
            <a:ext cx="2828625" cy="28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88225" y="563050"/>
            <a:ext cx="3230100" cy="32301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7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4750" y="291875"/>
            <a:ext cx="1963124" cy="1963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62544" y="2495550"/>
            <a:ext cx="1851924" cy="1851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46125" y="291875"/>
            <a:ext cx="1963124" cy="1963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79856" y="2495550"/>
            <a:ext cx="1701600" cy="17016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7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7938" y="515975"/>
            <a:ext cx="1230825" cy="123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6069" y="2554825"/>
            <a:ext cx="1370300" cy="139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0997" y="515975"/>
            <a:ext cx="1544675" cy="154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67906" y="515975"/>
            <a:ext cx="1544675" cy="154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54815" y="515975"/>
            <a:ext cx="1666675" cy="166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066688" y="2554825"/>
            <a:ext cx="1370300" cy="137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737307" y="2554825"/>
            <a:ext cx="1240575" cy="1240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278200" y="2554825"/>
            <a:ext cx="1666675" cy="166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64950" y="2554825"/>
            <a:ext cx="1230801" cy="1230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463725" y="515975"/>
            <a:ext cx="1544675" cy="15446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9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7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7938" y="515975"/>
            <a:ext cx="1230825" cy="123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6069" y="2554825"/>
            <a:ext cx="1370300" cy="139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0997" y="515975"/>
            <a:ext cx="1544675" cy="154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67906" y="515975"/>
            <a:ext cx="1544675" cy="154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54815" y="515975"/>
            <a:ext cx="1666675" cy="166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066688" y="2554825"/>
            <a:ext cx="1370300" cy="137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737307" y="2554825"/>
            <a:ext cx="1240575" cy="1240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278200" y="2554825"/>
            <a:ext cx="1666675" cy="166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64950" y="2554825"/>
            <a:ext cx="1230801" cy="1230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463725" y="515975"/>
            <a:ext cx="1544675" cy="1544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0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7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9652" y="2374049"/>
            <a:ext cx="2218592" cy="1774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1"/>
          <p:cNvPicPr preferRelativeResize="0"/>
          <p:nvPr/>
        </p:nvPicPr>
        <p:blipFill rotWithShape="1">
          <a:blip r:embed="rId4">
            <a:alphaModFix/>
          </a:blip>
          <a:srcRect b="20494" l="30100" r="30599" t="25937"/>
          <a:stretch/>
        </p:blipFill>
        <p:spPr>
          <a:xfrm>
            <a:off x="2007837" y="281250"/>
            <a:ext cx="2309325" cy="193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23492" y="281250"/>
            <a:ext cx="1712671" cy="1712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39156" y="2374049"/>
            <a:ext cx="1875900" cy="1856349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7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2"/>
          <p:cNvPicPr preferRelativeResize="0"/>
          <p:nvPr/>
        </p:nvPicPr>
        <p:blipFill rotWithShape="1">
          <a:blip r:embed="rId3">
            <a:alphaModFix/>
          </a:blip>
          <a:srcRect b="8281" l="0" r="0" t="6072"/>
          <a:stretch/>
        </p:blipFill>
        <p:spPr>
          <a:xfrm>
            <a:off x="705300" y="212475"/>
            <a:ext cx="8438701" cy="4069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2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7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213A8E"/>
      </a:dk1>
      <a:lt1>
        <a:srgbClr val="FFFFFF"/>
      </a:lt1>
      <a:dk2>
        <a:srgbClr val="595959"/>
      </a:dk2>
      <a:lt2>
        <a:srgbClr val="EEEEEE"/>
      </a:lt2>
      <a:accent1>
        <a:srgbClr val="213A8E"/>
      </a:accent1>
      <a:accent2>
        <a:srgbClr val="213A8E"/>
      </a:accent2>
      <a:accent3>
        <a:srgbClr val="78909C"/>
      </a:accent3>
      <a:accent4>
        <a:srgbClr val="FFAB40"/>
      </a:accent4>
      <a:accent5>
        <a:srgbClr val="0097A7"/>
      </a:accent5>
      <a:accent6>
        <a:srgbClr val="FFEFBE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